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B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5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94A0-8B10-3E43-9952-F98FE5FA3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BDE18-B987-5E4E-9C47-5266362B4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F74D4-FB59-E54C-BAB1-C0C5659F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006E-BBAC-DC45-A04D-3A8F827B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5144C-A38D-724F-A75E-1D510E20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244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AE3-A482-5E4F-8E65-382FE1F0F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20313-1361-FD4F-8ED2-0980D0E4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E0F2A-0BD9-EC4A-9302-ADDC633A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DA8D1-34D9-354B-A61C-31D991E29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E540A-6801-064A-A8B8-1820221F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0521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1F891E-56B6-034A-9FE9-21D243870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683FD-CE7F-F541-9937-1C61B7863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F346E-2055-0445-93C3-02B158B28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7DB2E-2C93-8747-9E81-80B77CC4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6C834-30AB-E74D-9E28-C6BE7913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04522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BD7B-FF98-5C42-836C-9338A28E1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5D2C2-47E5-DC49-AAB8-395E4AB72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82ACD-4737-024C-A385-F8B716D3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D205E-7540-D942-A940-5C40A4793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067B2-ACD4-734D-B71D-2B89BFE0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4063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4CC03-F697-EC46-AB8C-B98BEC2CA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0AB13-E354-C847-8B85-F6C6E73B0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8B9B6-665D-C145-B635-3F40EDC6F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427FE-AB13-9C4F-B498-C3F0E1D6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49D9F-CC81-4948-BE46-BE464F43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7426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F378-E436-294D-A1AA-357460DFE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D60E3-15AD-8542-929B-500F418D1E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57105-0C24-AB4E-937F-0CB5A8053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86143-A24D-2546-9ADD-3214B1CF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5E750-169D-EC48-B450-56F630E6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82A85-9B67-DA4B-9879-1A49E67E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9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FF31-0109-804A-852C-8B3A62BFA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6D040-AD15-1B48-9F58-8EAF640A3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2C99D-2F97-CE45-9F96-CC4CBD04D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0A87B3-129F-7E4B-85E5-F7CCD2CC4E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1669E-1EE6-0245-AD6D-C9C8F8977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66A041-1A3C-C344-8030-FD5EA6EE4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2923-2C4E-C747-BA12-FA019149E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8CD53-EC13-2745-8B5C-42256761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276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2D5DC-8EA5-924C-9E33-67F9180E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2EBF11-81D9-334F-BF8C-89ACDB8FD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C33E2-35C9-7943-9970-0DAA3B40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41A85-5B30-CB47-998F-2E6F15ED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600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056ED-4A6B-704E-943B-3AD195568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C329CB-67C2-3242-82C6-54CDA767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A4E65-BF03-2E47-BC15-5095859D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67337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9912-B86F-0E4B-9DA4-6A326EF58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8E76F-AA77-A14A-8243-2BD226878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11CD8-55BA-0646-908E-959A565E9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BF905-1667-7A4B-932A-26BEDE77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096A9-7811-8A42-BBF8-47DBE1829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0BEB9-7EC7-6A40-9F09-9A1DC519E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5933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BD4B7-4DB5-1141-892F-49CC5EFE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93917-EC7C-A147-A30F-09B9810AE5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88F59-EB23-1B4C-8226-898AF6E66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825FD-0EDE-EB44-BFD5-F8D5BB15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D8A40-2C32-424F-99E4-DCB329F00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CDF8-D83B-7F4A-94C4-92C211DDA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213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5D817D-1F77-C04E-91D1-C5A65BCB20DD}"/>
              </a:ext>
            </a:extLst>
          </p:cNvPr>
          <p:cNvSpPr/>
          <p:nvPr userDrawn="1"/>
        </p:nvSpPr>
        <p:spPr>
          <a:xfrm>
            <a:off x="6450" y="0"/>
            <a:ext cx="12185550" cy="6858000"/>
          </a:xfrm>
          <a:prstGeom prst="rect">
            <a:avLst/>
          </a:prstGeom>
          <a:solidFill>
            <a:srgbClr val="F8F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9516C-B6D9-8247-A57B-684BE3E6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DF4DB-6F69-6B49-8D06-130BFE66C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15FDE-99E8-464D-B18D-483252993D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E429D-88A8-624B-82B8-8E3DE1AD35A5}" type="datetimeFigureOut">
              <a:rPr lang="en-NL" smtClean="0"/>
              <a:t>11/06/2020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B32A3-43C0-724A-8C29-D3E732BA2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C38FF-2C6A-E44D-9076-8731CBD77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563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8AB273-0485-B140-BB3D-2CD7A082ADCB}"/>
              </a:ext>
            </a:extLst>
          </p:cNvPr>
          <p:cNvSpPr/>
          <p:nvPr/>
        </p:nvSpPr>
        <p:spPr>
          <a:xfrm>
            <a:off x="3032588" y="1332846"/>
            <a:ext cx="59512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sz="2800" dirty="0"/>
              <a:t>Understanding an &lt;ajax-form&gt; in SailsJS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F0A2E-A037-424E-B6AA-ED74BB73B5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1189" t="18522" r="12577" b="11918"/>
          <a:stretch/>
        </p:blipFill>
        <p:spPr>
          <a:xfrm>
            <a:off x="4028342" y="2326050"/>
            <a:ext cx="3959738" cy="2424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7E77F-BC37-B140-8506-64DDDEADF089}"/>
              </a:ext>
            </a:extLst>
          </p:cNvPr>
          <p:cNvSpPr txBox="1"/>
          <p:nvPr/>
        </p:nvSpPr>
        <p:spPr>
          <a:xfrm>
            <a:off x="7327556" y="4970045"/>
            <a:ext cx="1003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NL" dirty="0"/>
              <a:t>y MHM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266FD1-D693-934C-8A16-AED5F3E652E7}"/>
              </a:ext>
            </a:extLst>
          </p:cNvPr>
          <p:cNvSpPr/>
          <p:nvPr/>
        </p:nvSpPr>
        <p:spPr>
          <a:xfrm>
            <a:off x="220505" y="5715686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1628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Single Corner of Rectangle 4">
            <a:extLst>
              <a:ext uri="{FF2B5EF4-FFF2-40B4-BE49-F238E27FC236}">
                <a16:creationId xmlns:a16="http://schemas.microsoft.com/office/drawing/2014/main" id="{74B07513-3ADA-1645-B392-8BAA0A7BA68E}"/>
              </a:ext>
            </a:extLst>
          </p:cNvPr>
          <p:cNvSpPr/>
          <p:nvPr/>
        </p:nvSpPr>
        <p:spPr>
          <a:xfrm>
            <a:off x="1790976" y="1654929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B0DAE-211E-7643-9BEC-706BF798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22" y="1453457"/>
            <a:ext cx="1270000" cy="127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9ECD27-E65F-7944-868F-6D9CA37A7C2B}"/>
              </a:ext>
            </a:extLst>
          </p:cNvPr>
          <p:cNvSpPr txBox="1"/>
          <p:nvPr/>
        </p:nvSpPr>
        <p:spPr>
          <a:xfrm>
            <a:off x="1448674" y="3112058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/view/pages/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signup.ejs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E2FD0-E43D-504B-A1A7-11F75BFD473B}"/>
              </a:ext>
            </a:extLst>
          </p:cNvPr>
          <p:cNvSpPr txBox="1"/>
          <p:nvPr/>
        </p:nvSpPr>
        <p:spPr>
          <a:xfrm>
            <a:off x="1292702" y="6017994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14CE68-A280-EF4C-9853-95DF0F5733F6}"/>
              </a:ext>
            </a:extLst>
          </p:cNvPr>
          <p:cNvSpPr/>
          <p:nvPr/>
        </p:nvSpPr>
        <p:spPr>
          <a:xfrm>
            <a:off x="5137083" y="165492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AD044-9B37-934B-B531-18A364803087}"/>
              </a:ext>
            </a:extLst>
          </p:cNvPr>
          <p:cNvSpPr txBox="1"/>
          <p:nvPr/>
        </p:nvSpPr>
        <p:spPr>
          <a:xfrm>
            <a:off x="4634156" y="3111679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/assets/js/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signup.page.js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D6943-657B-6D46-A2AA-6C1ED43A7467}"/>
              </a:ext>
            </a:extLst>
          </p:cNvPr>
          <p:cNvSpPr txBox="1"/>
          <p:nvPr/>
        </p:nvSpPr>
        <p:spPr>
          <a:xfrm>
            <a:off x="1385058" y="814357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03A61D-0CE0-4048-AC0A-B0B8B14683B1}"/>
              </a:ext>
            </a:extLst>
          </p:cNvPr>
          <p:cNvSpPr txBox="1"/>
          <p:nvPr/>
        </p:nvSpPr>
        <p:spPr>
          <a:xfrm>
            <a:off x="5005443" y="777404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9EEF77-5807-D44A-A703-F782A38B68C1}"/>
              </a:ext>
            </a:extLst>
          </p:cNvPr>
          <p:cNvSpPr txBox="1"/>
          <p:nvPr/>
        </p:nvSpPr>
        <p:spPr>
          <a:xfrm>
            <a:off x="3097972" y="4472933"/>
            <a:ext cx="350198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&lt;ajax-form&gt; template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Communicates with the backend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Also 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(parasails) lifecycle hooks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main _submit()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Interacts with Vue, e.g. via </a:t>
            </a:r>
            <a:r>
              <a:rPr lang="en-GB" sz="1400" b="1" dirty="0">
                <a:solidFill>
                  <a:srgbClr val="C00000"/>
                </a:solidFill>
              </a:rPr>
              <a:t>$emit(..)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Contains certain standard validation rules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31B16E1-CAF2-D046-8C86-E2F7F973C634}"/>
              </a:ext>
            </a:extLst>
          </p:cNvPr>
          <p:cNvGrpSpPr/>
          <p:nvPr/>
        </p:nvGrpSpPr>
        <p:grpSpPr>
          <a:xfrm>
            <a:off x="1601121" y="4622061"/>
            <a:ext cx="1271129" cy="1233916"/>
            <a:chOff x="2481749" y="4498494"/>
            <a:chExt cx="1452850" cy="15765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8F1D71-D110-DF4B-B35D-09583AB35B55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70197FE-B5F5-1D4B-BA7B-C73E99E08366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B6E504-95BB-5E43-A148-EA5832FB8266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28A661-FCDC-AC45-B633-4136AB58D64E}"/>
              </a:ext>
            </a:extLst>
          </p:cNvPr>
          <p:cNvCxnSpPr>
            <a:cxnSpLocks/>
          </p:cNvCxnSpPr>
          <p:nvPr/>
        </p:nvCxnSpPr>
        <p:spPr>
          <a:xfrm>
            <a:off x="2331619" y="3831550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C6E9916-63CE-F047-864C-199A208A7BC9}"/>
              </a:ext>
            </a:extLst>
          </p:cNvPr>
          <p:cNvSpPr txBox="1"/>
          <p:nvPr/>
        </p:nvSpPr>
        <p:spPr>
          <a:xfrm>
            <a:off x="-4721" y="25263"/>
            <a:ext cx="7164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Overview of main components and their responsibilities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FEAB704-41C2-B94A-A211-B37BEA874F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88287" y="1991189"/>
            <a:ext cx="702435" cy="7024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2C9EC03-125B-E840-BF85-CCA2997BA916}"/>
              </a:ext>
            </a:extLst>
          </p:cNvPr>
          <p:cNvSpPr txBox="1"/>
          <p:nvPr/>
        </p:nvSpPr>
        <p:spPr>
          <a:xfrm>
            <a:off x="7189718" y="105013"/>
            <a:ext cx="3493905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Used to load the initial page stage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page’s (form) data: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formData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formErrors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syncing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cloudError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cloudSuccess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the parasails lifecycle hooks: 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beforeMount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mounted()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beforeDestroy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Client-side validation methods: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submittedForm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handleParsingForm</a:t>
            </a:r>
            <a:r>
              <a:rPr lang="en-GB" sz="1400" dirty="0"/>
              <a:t>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4D5303-3477-E543-A92F-81A3C8C35FBC}"/>
              </a:ext>
            </a:extLst>
          </p:cNvPr>
          <p:cNvSpPr txBox="1"/>
          <p:nvPr/>
        </p:nvSpPr>
        <p:spPr>
          <a:xfrm>
            <a:off x="1645313" y="3894629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uses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E31DE31-BC41-7A41-9DEE-12FD6C1118CD}"/>
              </a:ext>
            </a:extLst>
          </p:cNvPr>
          <p:cNvCxnSpPr>
            <a:cxnSpLocks/>
          </p:cNvCxnSpPr>
          <p:nvPr/>
        </p:nvCxnSpPr>
        <p:spPr>
          <a:xfrm>
            <a:off x="3349766" y="2468687"/>
            <a:ext cx="1343790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3632FE-B331-0E43-BC5C-88CE25A9413C}"/>
              </a:ext>
            </a:extLst>
          </p:cNvPr>
          <p:cNvSpPr txBox="1"/>
          <p:nvPr/>
        </p:nvSpPr>
        <p:spPr>
          <a:xfrm>
            <a:off x="3482707" y="2018002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includes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8067C3-4F17-DC48-9911-E89E49445C73}"/>
              </a:ext>
            </a:extLst>
          </p:cNvPr>
          <p:cNvSpPr txBox="1"/>
          <p:nvPr/>
        </p:nvSpPr>
        <p:spPr>
          <a:xfrm>
            <a:off x="11568112" y="6241132"/>
            <a:ext cx="62068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 u="sng" dirty="0"/>
              <a:t>Legend</a:t>
            </a:r>
          </a:p>
          <a:p>
            <a:r>
              <a:rPr lang="en-GB" sz="1100" b="1" dirty="0">
                <a:solidFill>
                  <a:schemeClr val="accent1"/>
                </a:solidFill>
              </a:rPr>
              <a:t>s</a:t>
            </a:r>
            <a:r>
              <a:rPr lang="en-NL" sz="1100" b="1" dirty="0">
                <a:solidFill>
                  <a:schemeClr val="accent1"/>
                </a:solidFill>
              </a:rPr>
              <a:t>pecific</a:t>
            </a:r>
          </a:p>
          <a:p>
            <a:r>
              <a:rPr lang="en-GB" sz="1100" b="1" dirty="0">
                <a:solidFill>
                  <a:srgbClr val="C00000"/>
                </a:solidFill>
              </a:rPr>
              <a:t>g</a:t>
            </a:r>
            <a:r>
              <a:rPr lang="en-NL" sz="1100" b="1" dirty="0">
                <a:solidFill>
                  <a:srgbClr val="C00000"/>
                </a:solidFill>
              </a:rPr>
              <a:t>eneric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BAED335-8CB9-0B4D-882B-F89B7B23008C}"/>
              </a:ext>
            </a:extLst>
          </p:cNvPr>
          <p:cNvGrpSpPr/>
          <p:nvPr/>
        </p:nvGrpSpPr>
        <p:grpSpPr>
          <a:xfrm>
            <a:off x="10877299" y="364606"/>
            <a:ext cx="1001155" cy="772916"/>
            <a:chOff x="2481749" y="4498494"/>
            <a:chExt cx="1452850" cy="157655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2877716-9AC0-9A44-9CF9-E98E8507E73B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NL" b="1" dirty="0">
                  <a:solidFill>
                    <a:srgbClr val="C00000"/>
                  </a:solidFill>
                </a:rPr>
                <a:t>Vue.js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551DE54-B4E6-C74E-9612-B344005BFE0D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CEC8E3C-43A4-EF4D-8C5B-4C057F6CFB90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B0B0076-5517-5547-A541-B53E47154626}"/>
              </a:ext>
            </a:extLst>
          </p:cNvPr>
          <p:cNvSpPr/>
          <p:nvPr/>
        </p:nvSpPr>
        <p:spPr>
          <a:xfrm>
            <a:off x="7662628" y="4472933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66AC4D-E547-E44D-A1FC-35149E22FCC7}"/>
              </a:ext>
            </a:extLst>
          </p:cNvPr>
          <p:cNvSpPr txBox="1"/>
          <p:nvPr/>
        </p:nvSpPr>
        <p:spPr>
          <a:xfrm>
            <a:off x="7362321" y="5929683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B3767AF-8021-6041-AB25-41F62796C30F}"/>
              </a:ext>
            </a:extLst>
          </p:cNvPr>
          <p:cNvSpPr txBox="1"/>
          <p:nvPr/>
        </p:nvSpPr>
        <p:spPr>
          <a:xfrm>
            <a:off x="7500948" y="3709845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7D987-5264-B949-9DED-7B2B1FDE020A}"/>
              </a:ext>
            </a:extLst>
          </p:cNvPr>
          <p:cNvSpPr txBox="1"/>
          <p:nvPr/>
        </p:nvSpPr>
        <p:spPr>
          <a:xfrm>
            <a:off x="8781772" y="4472933"/>
            <a:ext cx="30966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Creates a new user in the datastore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Throws exception if email address is</a:t>
            </a:r>
            <a:br>
              <a:rPr lang="en-GB" sz="1400" dirty="0"/>
            </a:br>
            <a:r>
              <a:rPr lang="en-GB" sz="1400" dirty="0"/>
              <a:t>already in use -&gt; cloud-error</a:t>
            </a:r>
          </a:p>
        </p:txBody>
      </p:sp>
    </p:spTree>
    <p:extLst>
      <p:ext uri="{BB962C8B-B14F-4D97-AF65-F5344CB8AC3E}">
        <p14:creationId xmlns:p14="http://schemas.microsoft.com/office/powerpoint/2010/main" val="403674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Single Corner of Rectangle 3">
            <a:extLst>
              <a:ext uri="{FF2B5EF4-FFF2-40B4-BE49-F238E27FC236}">
                <a16:creationId xmlns:a16="http://schemas.microsoft.com/office/drawing/2014/main" id="{247E0DA4-C4A6-7047-AC37-9057B610245E}"/>
              </a:ext>
            </a:extLst>
          </p:cNvPr>
          <p:cNvSpPr/>
          <p:nvPr/>
        </p:nvSpPr>
        <p:spPr>
          <a:xfrm>
            <a:off x="866653" y="1245387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594B5-FEBF-BD44-B1EF-67068DDB5BC8}"/>
              </a:ext>
            </a:extLst>
          </p:cNvPr>
          <p:cNvSpPr txBox="1"/>
          <p:nvPr/>
        </p:nvSpPr>
        <p:spPr>
          <a:xfrm>
            <a:off x="524351" y="2702516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/view/pages/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signup.ejs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90A51-8CFF-B947-AAD6-6E0CD7DE4FB2}"/>
              </a:ext>
            </a:extLst>
          </p:cNvPr>
          <p:cNvSpPr txBox="1"/>
          <p:nvPr/>
        </p:nvSpPr>
        <p:spPr>
          <a:xfrm>
            <a:off x="368379" y="5608452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06A84D-4585-4C4C-86CB-763175E41819}"/>
              </a:ext>
            </a:extLst>
          </p:cNvPr>
          <p:cNvSpPr/>
          <p:nvPr/>
        </p:nvSpPr>
        <p:spPr>
          <a:xfrm>
            <a:off x="3900219" y="1245387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A40EC-680A-AB4E-A022-C9803C9C31D4}"/>
              </a:ext>
            </a:extLst>
          </p:cNvPr>
          <p:cNvSpPr txBox="1"/>
          <p:nvPr/>
        </p:nvSpPr>
        <p:spPr>
          <a:xfrm>
            <a:off x="460735" y="404815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E5F50E-A916-E743-876B-8FA888113A4E}"/>
              </a:ext>
            </a:extLst>
          </p:cNvPr>
          <p:cNvSpPr txBox="1"/>
          <p:nvPr/>
        </p:nvSpPr>
        <p:spPr>
          <a:xfrm>
            <a:off x="3768579" y="367862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6BBB6E-7141-3B44-BC7C-7E6669C41020}"/>
              </a:ext>
            </a:extLst>
          </p:cNvPr>
          <p:cNvGrpSpPr/>
          <p:nvPr/>
        </p:nvGrpSpPr>
        <p:grpSpPr>
          <a:xfrm>
            <a:off x="676798" y="4212519"/>
            <a:ext cx="1271129" cy="1233916"/>
            <a:chOff x="2481749" y="4498494"/>
            <a:chExt cx="1452850" cy="15765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0A6BDA-5206-424A-BDE1-3752BA5994F9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A1E6CD-BC42-FF49-9344-AAC18EA81DE5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1FD2DA-3C55-0A46-A899-4D6A85B36398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F74481-6CF3-9F47-B55C-46D8D5DA82D4}"/>
              </a:ext>
            </a:extLst>
          </p:cNvPr>
          <p:cNvCxnSpPr>
            <a:cxnSpLocks/>
          </p:cNvCxnSpPr>
          <p:nvPr/>
        </p:nvCxnSpPr>
        <p:spPr>
          <a:xfrm>
            <a:off x="1407296" y="3422008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3E546DD8-2F82-2840-96D7-8CA321A3B57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3964" y="1581647"/>
            <a:ext cx="702435" cy="70243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852DDF-2CF9-144F-BB24-A651156E364F}"/>
              </a:ext>
            </a:extLst>
          </p:cNvPr>
          <p:cNvCxnSpPr>
            <a:cxnSpLocks/>
          </p:cNvCxnSpPr>
          <p:nvPr/>
        </p:nvCxnSpPr>
        <p:spPr>
          <a:xfrm>
            <a:off x="2425443" y="2059145"/>
            <a:ext cx="1091858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5D9C5D7-C125-7044-9A16-6B3C3481E5EC}"/>
              </a:ext>
            </a:extLst>
          </p:cNvPr>
          <p:cNvSpPr txBox="1"/>
          <p:nvPr/>
        </p:nvSpPr>
        <p:spPr>
          <a:xfrm>
            <a:off x="2462514" y="1608460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includes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20A95D-936D-E446-B53D-3F0E907DF2AA}"/>
              </a:ext>
            </a:extLst>
          </p:cNvPr>
          <p:cNvSpPr txBox="1"/>
          <p:nvPr/>
        </p:nvSpPr>
        <p:spPr>
          <a:xfrm>
            <a:off x="6096000" y="367862"/>
            <a:ext cx="5310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Process steps on submit:</a:t>
            </a:r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Form submit calls ajax-form.component.js:submit()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signup.page.js:handleParsingForm() for client-side validation. 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Client-side form validation is called in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AC4C7DA-F29F-AE4C-A643-B9425492D208}"/>
              </a:ext>
            </a:extLst>
          </p:cNvPr>
          <p:cNvSpPr/>
          <p:nvPr/>
        </p:nvSpPr>
        <p:spPr>
          <a:xfrm>
            <a:off x="792290" y="3318866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66B3E0-276B-0C4B-9099-E99F3C7BE51B}"/>
              </a:ext>
            </a:extLst>
          </p:cNvPr>
          <p:cNvSpPr txBox="1"/>
          <p:nvPr/>
        </p:nvSpPr>
        <p:spPr>
          <a:xfrm>
            <a:off x="3554868" y="2702516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/assets/</a:t>
            </a:r>
            <a:r>
              <a:rPr lang="en-GB" sz="1400" dirty="0" err="1"/>
              <a:t>js</a:t>
            </a:r>
            <a:r>
              <a:rPr lang="en-GB" sz="1400" dirty="0"/>
              <a:t>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signup.page.js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B58CCD-84EC-8B40-8311-85440D490AB3}"/>
              </a:ext>
            </a:extLst>
          </p:cNvPr>
          <p:cNvSpPr txBox="1"/>
          <p:nvPr/>
        </p:nvSpPr>
        <p:spPr>
          <a:xfrm>
            <a:off x="513322" y="3720117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submit()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27E4D80-FF47-894A-AF61-79EB43E1096F}"/>
              </a:ext>
            </a:extLst>
          </p:cNvPr>
          <p:cNvCxnSpPr>
            <a:cxnSpLocks/>
          </p:cNvCxnSpPr>
          <p:nvPr/>
        </p:nvCxnSpPr>
        <p:spPr>
          <a:xfrm flipV="1">
            <a:off x="2329622" y="2621162"/>
            <a:ext cx="1281247" cy="2138652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CDBBE46-2A97-9A4A-B68A-35FAB7D0D709}"/>
              </a:ext>
            </a:extLst>
          </p:cNvPr>
          <p:cNvSpPr/>
          <p:nvPr/>
        </p:nvSpPr>
        <p:spPr>
          <a:xfrm>
            <a:off x="2941972" y="382623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3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2239AE3-FB11-3B4A-A973-538C65A08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240" y="3091536"/>
            <a:ext cx="5311576" cy="1825583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F746044F-F79E-794F-BB48-596BBD683858}"/>
              </a:ext>
            </a:extLst>
          </p:cNvPr>
          <p:cNvSpPr/>
          <p:nvPr/>
        </p:nvSpPr>
        <p:spPr>
          <a:xfrm>
            <a:off x="1763261" y="522327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463BA5-E72F-DB4E-B732-B94D5365934C}"/>
              </a:ext>
            </a:extLst>
          </p:cNvPr>
          <p:cNvSpPr/>
          <p:nvPr/>
        </p:nvSpPr>
        <p:spPr>
          <a:xfrm>
            <a:off x="4273724" y="449391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125834-5A93-3D49-9177-8FAE6999604D}"/>
              </a:ext>
            </a:extLst>
          </p:cNvPr>
          <p:cNvSpPr txBox="1"/>
          <p:nvPr/>
        </p:nvSpPr>
        <p:spPr>
          <a:xfrm>
            <a:off x="3973417" y="5950669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B95CED-382C-5C41-A623-C13463B0592E}"/>
              </a:ext>
            </a:extLst>
          </p:cNvPr>
          <p:cNvSpPr txBox="1"/>
          <p:nvPr/>
        </p:nvSpPr>
        <p:spPr>
          <a:xfrm>
            <a:off x="4112044" y="3730831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603523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B2884B-DA17-6D48-BBB6-D7E7D4F9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7893"/>
            <a:ext cx="12192000" cy="50555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346F9A-26D7-F941-A50B-3C53034D1B50}"/>
              </a:ext>
            </a:extLst>
          </p:cNvPr>
          <p:cNvSpPr txBox="1"/>
          <p:nvPr/>
        </p:nvSpPr>
        <p:spPr>
          <a:xfrm>
            <a:off x="0" y="0"/>
            <a:ext cx="7548028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/>
              <a:t>v-model</a:t>
            </a:r>
            <a:r>
              <a:rPr lang="en-GB" sz="1400" dirty="0"/>
              <a:t> -&gt; Syntax sugar for updating data on user input events, plus special care for some edge cases</a:t>
            </a:r>
            <a:endParaRPr lang="en-NL" sz="1400" dirty="0"/>
          </a:p>
          <a:p>
            <a:r>
              <a:rPr lang="en-NL" sz="1400" dirty="0"/>
              <a:t>:class -&gt; Conditionally adding a style class in case of an error</a:t>
            </a:r>
          </a:p>
          <a:p>
            <a:r>
              <a:rPr lang="en-NL" sz="1400" u="sng" dirty="0"/>
              <a:t>v-if</a:t>
            </a:r>
            <a:r>
              <a:rPr lang="en-NL" sz="1400" dirty="0"/>
              <a:t> -&gt; Conditional rendering</a:t>
            </a:r>
          </a:p>
          <a:p>
            <a:r>
              <a:rPr lang="en-GB" sz="1400" u="sng" dirty="0"/>
              <a:t>a</a:t>
            </a:r>
            <a:r>
              <a:rPr lang="en-NL" sz="1400" u="sng" dirty="0"/>
              <a:t>utocomplete</a:t>
            </a:r>
            <a:r>
              <a:rPr lang="en-NL" sz="1400" dirty="0"/>
              <a:t> -&gt; </a:t>
            </a:r>
            <a:r>
              <a:rPr lang="en-GB" sz="1400" dirty="0"/>
              <a:t>whether a </a:t>
            </a:r>
            <a:r>
              <a:rPr lang="en-GB" sz="1400" b="1" dirty="0"/>
              <a:t>form</a:t>
            </a:r>
            <a:r>
              <a:rPr lang="en-GB" sz="1400" dirty="0"/>
              <a:t> should have </a:t>
            </a:r>
            <a:r>
              <a:rPr lang="en-GB" sz="1400" b="1" dirty="0"/>
              <a:t>autocomplete</a:t>
            </a:r>
            <a:r>
              <a:rPr lang="en-GB" sz="1400" dirty="0"/>
              <a:t> on or off</a:t>
            </a:r>
          </a:p>
          <a:p>
            <a:r>
              <a:rPr lang="en-GB" sz="1400" u="sng" dirty="0"/>
              <a:t>:syncing</a:t>
            </a:r>
            <a:r>
              <a:rPr lang="en-GB" sz="1400" dirty="0"/>
              <a:t> -&gt; property that indicates whether there is communication with the backend</a:t>
            </a:r>
          </a:p>
          <a:p>
            <a:r>
              <a:rPr lang="en-GB" sz="1400" u="sng" dirty="0"/>
              <a:t>:</a:t>
            </a:r>
            <a:r>
              <a:rPr lang="en-GB" sz="1400" u="sng" dirty="0" err="1"/>
              <a:t>cloudError</a:t>
            </a:r>
            <a:r>
              <a:rPr lang="en-GB" sz="1400" dirty="0"/>
              <a:t> -&gt; property that indicates whether there the server-side indicates an error</a:t>
            </a:r>
          </a:p>
          <a:p>
            <a:r>
              <a:rPr lang="en-GB" sz="1400" u="sng" dirty="0"/>
              <a:t>'</a:t>
            </a:r>
            <a:r>
              <a:rPr lang="en-GB" sz="1400" u="sng" dirty="0" err="1"/>
              <a:t>handleParsing</a:t>
            </a:r>
            <a:r>
              <a:rPr lang="en-GB" sz="1400" u="sng" dirty="0"/>
              <a:t>'</a:t>
            </a:r>
            <a:r>
              <a:rPr lang="en-GB" sz="1400" dirty="0"/>
              <a:t>,// « alternative for `</a:t>
            </a:r>
            <a:r>
              <a:rPr lang="en-GB" sz="1400" dirty="0" err="1"/>
              <a:t>formRules</a:t>
            </a:r>
            <a:r>
              <a:rPr lang="en-GB" sz="1400" dirty="0"/>
              <a:t>`+`</a:t>
            </a:r>
            <a:r>
              <a:rPr lang="en-GB" sz="1400" dirty="0" err="1"/>
              <a:t>formData</a:t>
            </a:r>
            <a:r>
              <a:rPr lang="en-GB" sz="1400" dirty="0"/>
              <a:t>`+`</a:t>
            </a:r>
            <a:r>
              <a:rPr lang="en-GB" sz="1400" dirty="0" err="1"/>
              <a:t>formErrors</a:t>
            </a:r>
            <a:r>
              <a:rPr lang="en-GB" sz="1400" dirty="0"/>
              <a:t>`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18EC1F-B3CB-0546-8207-91973A93F00B}"/>
              </a:ext>
            </a:extLst>
          </p:cNvPr>
          <p:cNvSpPr/>
          <p:nvPr/>
        </p:nvSpPr>
        <p:spPr>
          <a:xfrm>
            <a:off x="8384163" y="598640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4C99FBA-18D1-914E-9DA2-DEF00BAD510E}"/>
              </a:ext>
            </a:extLst>
          </p:cNvPr>
          <p:cNvSpPr/>
          <p:nvPr/>
        </p:nvSpPr>
        <p:spPr>
          <a:xfrm>
            <a:off x="5289880" y="1591581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1160DD9-D081-0943-8B2D-CA7738D3E46C}"/>
              </a:ext>
            </a:extLst>
          </p:cNvPr>
          <p:cNvSpPr/>
          <p:nvPr/>
        </p:nvSpPr>
        <p:spPr>
          <a:xfrm>
            <a:off x="3389814" y="1591581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55178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07E6D13-84EE-2648-8393-18DD40AB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562" y="0"/>
            <a:ext cx="10048875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F612EEFA-76BC-5D48-98CC-0AA31CBF2B41}"/>
              </a:ext>
            </a:extLst>
          </p:cNvPr>
          <p:cNvSpPr/>
          <p:nvPr/>
        </p:nvSpPr>
        <p:spPr>
          <a:xfrm>
            <a:off x="3115494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3C8DD79-AB54-3044-88C1-0CEA3C13CC29}"/>
              </a:ext>
            </a:extLst>
          </p:cNvPr>
          <p:cNvSpPr/>
          <p:nvPr/>
        </p:nvSpPr>
        <p:spPr>
          <a:xfrm>
            <a:off x="6594903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DE76550-7067-464A-A476-C95A6139869F}"/>
              </a:ext>
            </a:extLst>
          </p:cNvPr>
          <p:cNvSpPr/>
          <p:nvPr/>
        </p:nvSpPr>
        <p:spPr>
          <a:xfrm>
            <a:off x="8435426" y="97963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9D972B3-BE76-3A4D-BDE6-07D38D4DA21B}"/>
              </a:ext>
            </a:extLst>
          </p:cNvPr>
          <p:cNvSpPr/>
          <p:nvPr/>
        </p:nvSpPr>
        <p:spPr>
          <a:xfrm>
            <a:off x="5524586" y="2469347"/>
            <a:ext cx="273269" cy="273269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18637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428ED9-E461-CD46-AE95-63238A40C274}"/>
              </a:ext>
            </a:extLst>
          </p:cNvPr>
          <p:cNvSpPr/>
          <p:nvPr/>
        </p:nvSpPr>
        <p:spPr>
          <a:xfrm>
            <a:off x="1128587" y="711200"/>
            <a:ext cx="2647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effectLst/>
              </a:rPr>
              <a:t>sails run rebuild-cloud-</a:t>
            </a:r>
            <a:r>
              <a:rPr lang="en-GB" dirty="0" err="1">
                <a:effectLst/>
              </a:rPr>
              <a:t>sdk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18496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2355</TotalTime>
  <Words>408</Words>
  <Application>Microsoft Macintosh PowerPoint</Application>
  <PresentationFormat>Widescreen</PresentationFormat>
  <Paragraphs>70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Hissink Muller</dc:creator>
  <cp:lastModifiedBy>Mark Hissink Muller</cp:lastModifiedBy>
  <cp:revision>131</cp:revision>
  <dcterms:created xsi:type="dcterms:W3CDTF">2020-05-30T06:21:51Z</dcterms:created>
  <dcterms:modified xsi:type="dcterms:W3CDTF">2020-06-11T06:46:48Z</dcterms:modified>
</cp:coreProperties>
</file>

<file path=docProps/thumbnail.jpeg>
</file>